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F133B-37AC-A441-8D9B-DAF5B471FE40}" v="31" dt="2023-01-14T10:37:40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1"/>
    <p:restoredTop sz="94694"/>
  </p:normalViewPr>
  <p:slideViewPr>
    <p:cSldViewPr>
      <p:cViewPr>
        <p:scale>
          <a:sx n="400" d="100"/>
          <a:sy n="400" d="100"/>
        </p:scale>
        <p:origin x="-14120" y="-6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6806" cy="468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6F49-7EA0-4DA7-92B2-38F43E80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CDE0E-2E1D-C901-FCCF-2CFCEC2CF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DDB2-E245-0365-DB7E-EB40D5D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8D70-1418-7EDA-44C5-EFC73D28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D135-0DF6-1FFD-FF4D-D57F7779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66F9-2877-C292-DBB6-DF504F4F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B874D-0AB0-C6E0-5AB2-E1EAB7ECC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FC8F-D690-A1A3-1A7F-C1B73A3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9E12-0E06-440F-9EB2-D4A86080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2815-6615-4D88-F2FD-72D706D8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F584D-24E2-301B-F5D8-47962F1C1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36-A7A6-CCF5-AA62-C02BDBBE1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DCAA-8646-A94D-5337-109B769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D3CBB-79E8-C59B-63CB-9AE57AC3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ED1C-6F9C-1E58-6B33-F4D95B8E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78C-81D7-AD56-4118-EED369DE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228F-4EB4-BD3C-0AF8-DC8BB6D0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CA3-6702-862D-22E7-E8DC052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2ED8-5C2A-2339-D009-B44E6C93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9705-C0F8-BFE4-1EAA-806BE188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044A-99D0-5945-8675-A12F18A3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38C2-B12A-3F9E-B265-B0EEFDE8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F702A-86FC-A0FB-9524-9D2191CB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5FF36-6C2A-3A35-D80E-FF35CED4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4193C-DA5B-C508-E72C-64E8A87D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1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5F5D-99BF-6699-F39A-6934E45B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D01-0F40-15DC-487B-7A5D031FF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057FB-FD57-C6BC-3245-328F125C0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1B4DA-44EA-A1A9-136F-CB8B4746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205F6-A9CE-C38A-C4BA-621D53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54CF-EB95-A700-343E-3242836B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6632-C8FC-E551-22B1-6B5BC738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D2287-4C64-076B-97A0-9784B4AE6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99EA8-A3BB-684A-7BAD-1F6CE043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EE6BC-803E-E7C7-7DA3-4C582375A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282D2-9C22-AD17-838E-98F0906CB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3C67-4245-4D05-3997-7BE784FA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992D3-5560-7EF1-7550-7B54EA9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6B519-A2A5-7A2F-9F79-9788CEA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7F0F-9591-0D85-3079-6C51B09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4617-FFB6-8EC1-4B4A-722425D4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A73C0-71B9-8030-BB7E-A08D0DE7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CBAE1-A921-F25B-3162-CBB250DA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5AC54-025C-022A-20B5-87D34A7D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1AEC2-DC71-5523-6B55-0142B9B2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B51D-E742-47ED-B35B-B41D6544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2383-1191-8308-37D8-343E2CB2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0AEC-F306-BA01-4C8F-1EA78DF7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FA946-0A0A-6181-B9D0-2951188E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70B0-308E-B397-A8E8-C95F9D1B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010C-4E99-374A-2C64-A58FCE70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4747C-B01C-243B-4710-27DA1C5B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9A3F-70B9-5130-BBFE-91F4B619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27996-FEDB-4F3F-7808-BF9B74D0B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56246-7094-4B4B-3C1F-CD0AFC57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3DC9-A749-46CF-A056-06E4A513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2B8D8-819B-200A-7B33-186E1290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43E78-3CF5-6FA9-6F04-F4B00223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C763A-7BD8-09F5-CFCB-7BEFCE5F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4409C-FA15-5606-C64B-3757F5FB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D0A6-4BB0-23BD-26E2-E3E3BD17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49122-3A4A-8A4F-BF1C-862161F7CC7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E141-E553-4883-19A2-59E670232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9C18-73AF-050F-1989-CBC0F7406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C31DA8-72BB-3C41-6211-D3C72031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440" cy="6359236"/>
          </a:xfrm>
          <a:prstGeom prst="rect">
            <a:avLst/>
          </a:prstGeom>
        </p:spPr>
      </p:pic>
      <p:sp>
        <p:nvSpPr>
          <p:cNvPr id="27" name="Line Callout 3 (No Border) 26">
            <a:extLst>
              <a:ext uri="{FF2B5EF4-FFF2-40B4-BE49-F238E27FC236}">
                <a16:creationId xmlns:a16="http://schemas.microsoft.com/office/drawing/2014/main" id="{E63C6824-3B13-D8D8-F413-D7EEEA6FC97E}"/>
              </a:ext>
            </a:extLst>
          </p:cNvPr>
          <p:cNvSpPr/>
          <p:nvPr/>
        </p:nvSpPr>
        <p:spPr>
          <a:xfrm>
            <a:off x="5281052" y="5780697"/>
            <a:ext cx="177934" cy="138499"/>
          </a:xfrm>
          <a:prstGeom prst="callout3">
            <a:avLst>
              <a:gd name="adj1" fmla="val -10353"/>
              <a:gd name="adj2" fmla="val 56133"/>
              <a:gd name="adj3" fmla="val -115125"/>
              <a:gd name="adj4" fmla="val 60694"/>
              <a:gd name="adj5" fmla="val -454072"/>
              <a:gd name="adj6" fmla="val 197255"/>
              <a:gd name="adj7" fmla="val -452778"/>
              <a:gd name="adj8" fmla="val 19532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30" name="Line Callout 3 (No Border) 29">
            <a:extLst>
              <a:ext uri="{FF2B5EF4-FFF2-40B4-BE49-F238E27FC236}">
                <a16:creationId xmlns:a16="http://schemas.microsoft.com/office/drawing/2014/main" id="{ACC05D42-693A-988D-0CBA-760DB7EB0EE3}"/>
              </a:ext>
            </a:extLst>
          </p:cNvPr>
          <p:cNvSpPr/>
          <p:nvPr/>
        </p:nvSpPr>
        <p:spPr>
          <a:xfrm>
            <a:off x="5232177" y="4179895"/>
            <a:ext cx="179536" cy="138499"/>
          </a:xfrm>
          <a:prstGeom prst="callout3">
            <a:avLst>
              <a:gd name="adj1" fmla="val -10353"/>
              <a:gd name="adj2" fmla="val 56133"/>
              <a:gd name="adj3" fmla="val -115125"/>
              <a:gd name="adj4" fmla="val 60694"/>
              <a:gd name="adj5" fmla="val -497827"/>
              <a:gd name="adj6" fmla="val 68867"/>
              <a:gd name="adj7" fmla="val -495522"/>
              <a:gd name="adj8" fmla="val 684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29B</a:t>
            </a:r>
          </a:p>
        </p:txBody>
      </p:sp>
      <p:sp>
        <p:nvSpPr>
          <p:cNvPr id="31" name="Line Callout 3 (No Border) 30">
            <a:extLst>
              <a:ext uri="{FF2B5EF4-FFF2-40B4-BE49-F238E27FC236}">
                <a16:creationId xmlns:a16="http://schemas.microsoft.com/office/drawing/2014/main" id="{F108416C-A730-7130-810A-A3DE2D66C4E5}"/>
              </a:ext>
            </a:extLst>
          </p:cNvPr>
          <p:cNvSpPr/>
          <p:nvPr/>
        </p:nvSpPr>
        <p:spPr>
          <a:xfrm>
            <a:off x="5538372" y="4179895"/>
            <a:ext cx="179536" cy="138499"/>
          </a:xfrm>
          <a:prstGeom prst="callout3">
            <a:avLst>
              <a:gd name="adj1" fmla="val -10353"/>
              <a:gd name="adj2" fmla="val 56133"/>
              <a:gd name="adj3" fmla="val -115125"/>
              <a:gd name="adj4" fmla="val 60694"/>
              <a:gd name="adj5" fmla="val -612477"/>
              <a:gd name="adj6" fmla="val 275042"/>
              <a:gd name="adj7" fmla="val -610172"/>
              <a:gd name="adj8" fmla="val 2776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28B</a:t>
            </a:r>
          </a:p>
        </p:txBody>
      </p:sp>
      <p:sp>
        <p:nvSpPr>
          <p:cNvPr id="32" name="Line Callout 3 (No Border) 31">
            <a:extLst>
              <a:ext uri="{FF2B5EF4-FFF2-40B4-BE49-F238E27FC236}">
                <a16:creationId xmlns:a16="http://schemas.microsoft.com/office/drawing/2014/main" id="{B8F35AB0-FF97-8F09-200F-5D625D01BE30}"/>
              </a:ext>
            </a:extLst>
          </p:cNvPr>
          <p:cNvSpPr/>
          <p:nvPr/>
        </p:nvSpPr>
        <p:spPr>
          <a:xfrm>
            <a:off x="6012952" y="4179895"/>
            <a:ext cx="179536" cy="138499"/>
          </a:xfrm>
          <a:prstGeom prst="callout3">
            <a:avLst>
              <a:gd name="adj1" fmla="val -10353"/>
              <a:gd name="adj2" fmla="val 56133"/>
              <a:gd name="adj3" fmla="val -115125"/>
              <a:gd name="adj4" fmla="val 60694"/>
              <a:gd name="adj5" fmla="val -483857"/>
              <a:gd name="adj6" fmla="val 65882"/>
              <a:gd name="adj7" fmla="val -477598"/>
              <a:gd name="adj8" fmla="val 608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24B</a:t>
            </a:r>
          </a:p>
        </p:txBody>
      </p:sp>
      <p:sp>
        <p:nvSpPr>
          <p:cNvPr id="33" name="Line Callout 3 (No Border) 32">
            <a:extLst>
              <a:ext uri="{FF2B5EF4-FFF2-40B4-BE49-F238E27FC236}">
                <a16:creationId xmlns:a16="http://schemas.microsoft.com/office/drawing/2014/main" id="{D123F865-96DA-8608-EF6E-21736A9DD84F}"/>
              </a:ext>
            </a:extLst>
          </p:cNvPr>
          <p:cNvSpPr/>
          <p:nvPr/>
        </p:nvSpPr>
        <p:spPr>
          <a:xfrm>
            <a:off x="7207460" y="4866838"/>
            <a:ext cx="177934" cy="138499"/>
          </a:xfrm>
          <a:prstGeom prst="callout3">
            <a:avLst>
              <a:gd name="adj1" fmla="val -10353"/>
              <a:gd name="adj2" fmla="val 56133"/>
              <a:gd name="adj3" fmla="val -115125"/>
              <a:gd name="adj4" fmla="val 60694"/>
              <a:gd name="adj5" fmla="val -513641"/>
              <a:gd name="adj6" fmla="val 216574"/>
              <a:gd name="adj7" fmla="val -507383"/>
              <a:gd name="adj8" fmla="val 219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34" name="Line Callout 3 (No Border) 33">
            <a:extLst>
              <a:ext uri="{FF2B5EF4-FFF2-40B4-BE49-F238E27FC236}">
                <a16:creationId xmlns:a16="http://schemas.microsoft.com/office/drawing/2014/main" id="{0FE2BF67-117E-32C1-DB35-1E595D4ED790}"/>
              </a:ext>
            </a:extLst>
          </p:cNvPr>
          <p:cNvSpPr/>
          <p:nvPr/>
        </p:nvSpPr>
        <p:spPr>
          <a:xfrm>
            <a:off x="4889573" y="2229805"/>
            <a:ext cx="179536" cy="138499"/>
          </a:xfrm>
          <a:prstGeom prst="callout3">
            <a:avLst>
              <a:gd name="adj1" fmla="val 88483"/>
              <a:gd name="adj2" fmla="val 53084"/>
              <a:gd name="adj3" fmla="val 240683"/>
              <a:gd name="adj4" fmla="val 51545"/>
              <a:gd name="adj5" fmla="val 306827"/>
              <a:gd name="adj6" fmla="val 50633"/>
              <a:gd name="adj7" fmla="val 439596"/>
              <a:gd name="adj8" fmla="val 821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24B</a:t>
            </a:r>
          </a:p>
        </p:txBody>
      </p:sp>
      <p:sp>
        <p:nvSpPr>
          <p:cNvPr id="35" name="Line Callout 3 (No Border) 34">
            <a:extLst>
              <a:ext uri="{FF2B5EF4-FFF2-40B4-BE49-F238E27FC236}">
                <a16:creationId xmlns:a16="http://schemas.microsoft.com/office/drawing/2014/main" id="{BBC30BD9-F482-179B-6833-198658C143D4}"/>
              </a:ext>
            </a:extLst>
          </p:cNvPr>
          <p:cNvSpPr/>
          <p:nvPr/>
        </p:nvSpPr>
        <p:spPr>
          <a:xfrm>
            <a:off x="5148422" y="2229804"/>
            <a:ext cx="179536" cy="138499"/>
          </a:xfrm>
          <a:prstGeom prst="callout3">
            <a:avLst>
              <a:gd name="adj1" fmla="val 88483"/>
              <a:gd name="adj2" fmla="val 53084"/>
              <a:gd name="adj3" fmla="val 240683"/>
              <a:gd name="adj4" fmla="val 51545"/>
              <a:gd name="adj5" fmla="val 381942"/>
              <a:gd name="adj6" fmla="val 50633"/>
              <a:gd name="adj7" fmla="val 392155"/>
              <a:gd name="adj8" fmla="val 486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23B</a:t>
            </a:r>
          </a:p>
        </p:txBody>
      </p:sp>
      <p:sp>
        <p:nvSpPr>
          <p:cNvPr id="36" name="Line Callout 3 (No Border) 35">
            <a:extLst>
              <a:ext uri="{FF2B5EF4-FFF2-40B4-BE49-F238E27FC236}">
                <a16:creationId xmlns:a16="http://schemas.microsoft.com/office/drawing/2014/main" id="{9FEA84B2-3134-42D3-F856-B5C10E68144D}"/>
              </a:ext>
            </a:extLst>
          </p:cNvPr>
          <p:cNvSpPr/>
          <p:nvPr/>
        </p:nvSpPr>
        <p:spPr>
          <a:xfrm>
            <a:off x="5407271" y="2229803"/>
            <a:ext cx="179536" cy="138499"/>
          </a:xfrm>
          <a:prstGeom prst="callout3">
            <a:avLst>
              <a:gd name="adj1" fmla="val 88483"/>
              <a:gd name="adj2" fmla="val 53084"/>
              <a:gd name="adj3" fmla="val 240683"/>
              <a:gd name="adj4" fmla="val 51545"/>
              <a:gd name="adj5" fmla="val 243572"/>
              <a:gd name="adj6" fmla="val 50633"/>
              <a:gd name="adj7" fmla="val 411922"/>
              <a:gd name="adj8" fmla="val -32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22B</a:t>
            </a:r>
          </a:p>
        </p:txBody>
      </p:sp>
      <p:sp>
        <p:nvSpPr>
          <p:cNvPr id="37" name="Line Callout 3 (No Border) 36">
            <a:extLst>
              <a:ext uri="{FF2B5EF4-FFF2-40B4-BE49-F238E27FC236}">
                <a16:creationId xmlns:a16="http://schemas.microsoft.com/office/drawing/2014/main" id="{AC799844-24AD-ABCC-E737-30D9B680AEB2}"/>
              </a:ext>
            </a:extLst>
          </p:cNvPr>
          <p:cNvSpPr/>
          <p:nvPr/>
        </p:nvSpPr>
        <p:spPr>
          <a:xfrm>
            <a:off x="5741349" y="2229802"/>
            <a:ext cx="179536" cy="138499"/>
          </a:xfrm>
          <a:prstGeom prst="callout3">
            <a:avLst>
              <a:gd name="adj1" fmla="val 88483"/>
              <a:gd name="adj2" fmla="val 53084"/>
              <a:gd name="adj3" fmla="val 240683"/>
              <a:gd name="adj4" fmla="val 51545"/>
              <a:gd name="adj5" fmla="val 267293"/>
              <a:gd name="adj6" fmla="val 47583"/>
              <a:gd name="adj7" fmla="val 356574"/>
              <a:gd name="adj8" fmla="val 242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21B</a:t>
            </a:r>
          </a:p>
        </p:txBody>
      </p:sp>
      <p:sp>
        <p:nvSpPr>
          <p:cNvPr id="38" name="Line Callout 3 (No Border) 37">
            <a:extLst>
              <a:ext uri="{FF2B5EF4-FFF2-40B4-BE49-F238E27FC236}">
                <a16:creationId xmlns:a16="http://schemas.microsoft.com/office/drawing/2014/main" id="{658F8266-AF45-FA63-9863-08AEFE191387}"/>
              </a:ext>
            </a:extLst>
          </p:cNvPr>
          <p:cNvSpPr/>
          <p:nvPr/>
        </p:nvSpPr>
        <p:spPr>
          <a:xfrm>
            <a:off x="6710702" y="2214583"/>
            <a:ext cx="179536" cy="138499"/>
          </a:xfrm>
          <a:prstGeom prst="callout3">
            <a:avLst>
              <a:gd name="adj1" fmla="val 88483"/>
              <a:gd name="adj2" fmla="val 53084"/>
              <a:gd name="adj3" fmla="val 100834"/>
              <a:gd name="adj4" fmla="val 54054"/>
              <a:gd name="adj5" fmla="val 143705"/>
              <a:gd name="adj6" fmla="val 52601"/>
              <a:gd name="adj7" fmla="val 223229"/>
              <a:gd name="adj8" fmla="val -84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23B</a:t>
            </a:r>
          </a:p>
        </p:txBody>
      </p:sp>
      <p:sp>
        <p:nvSpPr>
          <p:cNvPr id="39" name="Line Callout 3 (No Border) 38">
            <a:extLst>
              <a:ext uri="{FF2B5EF4-FFF2-40B4-BE49-F238E27FC236}">
                <a16:creationId xmlns:a16="http://schemas.microsoft.com/office/drawing/2014/main" id="{16FFC0F8-B093-C842-0764-CA050B09636A}"/>
              </a:ext>
            </a:extLst>
          </p:cNvPr>
          <p:cNvSpPr/>
          <p:nvPr/>
        </p:nvSpPr>
        <p:spPr>
          <a:xfrm>
            <a:off x="7011585" y="2214582"/>
            <a:ext cx="179536" cy="138499"/>
          </a:xfrm>
          <a:prstGeom prst="callout3">
            <a:avLst>
              <a:gd name="adj1" fmla="val 88483"/>
              <a:gd name="adj2" fmla="val 53084"/>
              <a:gd name="adj3" fmla="val 93063"/>
              <a:gd name="adj4" fmla="val 54054"/>
              <a:gd name="adj5" fmla="val 166101"/>
              <a:gd name="adj6" fmla="val 53683"/>
              <a:gd name="adj7" fmla="val 245878"/>
              <a:gd name="adj8" fmla="val -58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24B</a:t>
            </a:r>
          </a:p>
        </p:txBody>
      </p:sp>
      <p:sp>
        <p:nvSpPr>
          <p:cNvPr id="40" name="Line Callout 3 (No Border) 39">
            <a:extLst>
              <a:ext uri="{FF2B5EF4-FFF2-40B4-BE49-F238E27FC236}">
                <a16:creationId xmlns:a16="http://schemas.microsoft.com/office/drawing/2014/main" id="{59859C8B-27BC-F355-6619-901927DCEC05}"/>
              </a:ext>
            </a:extLst>
          </p:cNvPr>
          <p:cNvSpPr/>
          <p:nvPr/>
        </p:nvSpPr>
        <p:spPr>
          <a:xfrm>
            <a:off x="4001135" y="772783"/>
            <a:ext cx="179536" cy="138499"/>
          </a:xfrm>
          <a:prstGeom prst="callout3">
            <a:avLst>
              <a:gd name="adj1" fmla="val 49455"/>
              <a:gd name="adj2" fmla="val 113298"/>
              <a:gd name="adj3" fmla="val 48796"/>
              <a:gd name="adj4" fmla="val 304947"/>
              <a:gd name="adj5" fmla="val 49388"/>
              <a:gd name="adj6" fmla="val 308512"/>
              <a:gd name="adj7" fmla="val 47603"/>
              <a:gd name="adj8" fmla="val 3604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44B</a:t>
            </a:r>
          </a:p>
        </p:txBody>
      </p:sp>
      <p:sp>
        <p:nvSpPr>
          <p:cNvPr id="41" name="Line Callout 3 (No Border) 40">
            <a:extLst>
              <a:ext uri="{FF2B5EF4-FFF2-40B4-BE49-F238E27FC236}">
                <a16:creationId xmlns:a16="http://schemas.microsoft.com/office/drawing/2014/main" id="{7539EE4A-E4BF-8051-AD0A-513F04339BEF}"/>
              </a:ext>
            </a:extLst>
          </p:cNvPr>
          <p:cNvSpPr/>
          <p:nvPr/>
        </p:nvSpPr>
        <p:spPr>
          <a:xfrm>
            <a:off x="4001135" y="970227"/>
            <a:ext cx="179536" cy="138499"/>
          </a:xfrm>
          <a:prstGeom prst="callout3">
            <a:avLst>
              <a:gd name="adj1" fmla="val 49455"/>
              <a:gd name="adj2" fmla="val 113298"/>
              <a:gd name="adj3" fmla="val 48796"/>
              <a:gd name="adj4" fmla="val 304947"/>
              <a:gd name="adj5" fmla="val 49388"/>
              <a:gd name="adj6" fmla="val 308512"/>
              <a:gd name="adj7" fmla="val 54107"/>
              <a:gd name="adj8" fmla="val 3077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43B</a:t>
            </a:r>
          </a:p>
        </p:txBody>
      </p:sp>
      <p:sp>
        <p:nvSpPr>
          <p:cNvPr id="42" name="Line Callout 3 (No Border) 41">
            <a:extLst>
              <a:ext uri="{FF2B5EF4-FFF2-40B4-BE49-F238E27FC236}">
                <a16:creationId xmlns:a16="http://schemas.microsoft.com/office/drawing/2014/main" id="{1F79FA1A-E53B-19C1-AAFB-F27888AD399A}"/>
              </a:ext>
            </a:extLst>
          </p:cNvPr>
          <p:cNvSpPr/>
          <p:nvPr/>
        </p:nvSpPr>
        <p:spPr>
          <a:xfrm>
            <a:off x="1595053" y="2303232"/>
            <a:ext cx="179536" cy="138499"/>
          </a:xfrm>
          <a:prstGeom prst="callout3">
            <a:avLst>
              <a:gd name="adj1" fmla="val 114502"/>
              <a:gd name="adj2" fmla="val 48066"/>
              <a:gd name="adj3" fmla="val 295973"/>
              <a:gd name="adj4" fmla="val 46528"/>
              <a:gd name="adj5" fmla="val 296565"/>
              <a:gd name="adj6" fmla="val 46389"/>
              <a:gd name="adj7" fmla="val 298031"/>
              <a:gd name="adj8" fmla="val 47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33B</a:t>
            </a:r>
          </a:p>
        </p:txBody>
      </p:sp>
      <p:sp>
        <p:nvSpPr>
          <p:cNvPr id="43" name="Line Callout 3 (No Border) 42">
            <a:extLst>
              <a:ext uri="{FF2B5EF4-FFF2-40B4-BE49-F238E27FC236}">
                <a16:creationId xmlns:a16="http://schemas.microsoft.com/office/drawing/2014/main" id="{92D2B387-2E82-43A1-0388-1FF3C638EDF3}"/>
              </a:ext>
            </a:extLst>
          </p:cNvPr>
          <p:cNvSpPr/>
          <p:nvPr/>
        </p:nvSpPr>
        <p:spPr>
          <a:xfrm>
            <a:off x="1929131" y="2229802"/>
            <a:ext cx="179536" cy="138499"/>
          </a:xfrm>
          <a:prstGeom prst="callout3">
            <a:avLst>
              <a:gd name="adj1" fmla="val 114502"/>
              <a:gd name="adj2" fmla="val 48066"/>
              <a:gd name="adj3" fmla="val 295973"/>
              <a:gd name="adj4" fmla="val 46528"/>
              <a:gd name="adj5" fmla="val 296565"/>
              <a:gd name="adj6" fmla="val 46389"/>
              <a:gd name="adj7" fmla="val 298031"/>
              <a:gd name="adj8" fmla="val 47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34B</a:t>
            </a:r>
          </a:p>
        </p:txBody>
      </p:sp>
    </p:spTree>
    <p:extLst>
      <p:ext uri="{BB962C8B-B14F-4D97-AF65-F5344CB8AC3E}">
        <p14:creationId xmlns:p14="http://schemas.microsoft.com/office/powerpoint/2010/main" val="21407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808EF1A-947E-F4A0-5642-B6081C351329}"/>
              </a:ext>
            </a:extLst>
          </p:cNvPr>
          <p:cNvGrpSpPr/>
          <p:nvPr/>
        </p:nvGrpSpPr>
        <p:grpSpPr>
          <a:xfrm>
            <a:off x="1241709" y="157212"/>
            <a:ext cx="7772400" cy="5490309"/>
            <a:chOff x="1241709" y="157212"/>
            <a:chExt cx="7772400" cy="549030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3993C1E-C7F9-C328-AF16-03FE20B46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709" y="157212"/>
              <a:ext cx="7772400" cy="5490309"/>
            </a:xfrm>
            <a:prstGeom prst="rect">
              <a:avLst/>
            </a:prstGeom>
          </p:spPr>
        </p:pic>
        <p:sp>
          <p:nvSpPr>
            <p:cNvPr id="9" name="Line Callout 2 (No Border) 8">
              <a:extLst>
                <a:ext uri="{FF2B5EF4-FFF2-40B4-BE49-F238E27FC236}">
                  <a16:creationId xmlns:a16="http://schemas.microsoft.com/office/drawing/2014/main" id="{E72E0B00-316F-8BB7-540A-0E31A5D91314}"/>
                </a:ext>
              </a:extLst>
            </p:cNvPr>
            <p:cNvSpPr/>
            <p:nvPr/>
          </p:nvSpPr>
          <p:spPr>
            <a:xfrm>
              <a:off x="2262137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45962"/>
                <a:gd name="adj6" fmla="val 462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33B</a:t>
              </a:r>
            </a:p>
          </p:txBody>
        </p:sp>
        <p:sp>
          <p:nvSpPr>
            <p:cNvPr id="12" name="Line Callout 2 (No Border) 11">
              <a:extLst>
                <a:ext uri="{FF2B5EF4-FFF2-40B4-BE49-F238E27FC236}">
                  <a16:creationId xmlns:a16="http://schemas.microsoft.com/office/drawing/2014/main" id="{100ECF87-35A0-97FE-0DF2-729267F1F448}"/>
                </a:ext>
              </a:extLst>
            </p:cNvPr>
            <p:cNvSpPr/>
            <p:nvPr/>
          </p:nvSpPr>
          <p:spPr>
            <a:xfrm>
              <a:off x="2411479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10568"/>
                <a:gd name="adj6" fmla="val 4615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34B</a:t>
              </a:r>
            </a:p>
          </p:txBody>
        </p:sp>
        <p:sp>
          <p:nvSpPr>
            <p:cNvPr id="17" name="Line Callout 2 (No Border) 16">
              <a:extLst>
                <a:ext uri="{FF2B5EF4-FFF2-40B4-BE49-F238E27FC236}">
                  <a16:creationId xmlns:a16="http://schemas.microsoft.com/office/drawing/2014/main" id="{685118EF-B7B6-C7AE-D0EA-20770A27EF5A}"/>
                </a:ext>
              </a:extLst>
            </p:cNvPr>
            <p:cNvSpPr/>
            <p:nvPr/>
          </p:nvSpPr>
          <p:spPr>
            <a:xfrm>
              <a:off x="3363486" y="4195106"/>
              <a:ext cx="125999" cy="125999"/>
            </a:xfrm>
            <a:prstGeom prst="callout2">
              <a:avLst>
                <a:gd name="adj1" fmla="val 1237"/>
                <a:gd name="adj2" fmla="val 48424"/>
                <a:gd name="adj3" fmla="val -99381"/>
                <a:gd name="adj4" fmla="val 48291"/>
                <a:gd name="adj5" fmla="val -352276"/>
                <a:gd name="adj6" fmla="val 472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Line Callout 2 (No Border) 19">
              <a:extLst>
                <a:ext uri="{FF2B5EF4-FFF2-40B4-BE49-F238E27FC236}">
                  <a16:creationId xmlns:a16="http://schemas.microsoft.com/office/drawing/2014/main" id="{A60DFF09-6083-4B3C-5734-8B87867F2F45}"/>
                </a:ext>
              </a:extLst>
            </p:cNvPr>
            <p:cNvSpPr/>
            <p:nvPr/>
          </p:nvSpPr>
          <p:spPr>
            <a:xfrm>
              <a:off x="4212940" y="420848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120612"/>
                <a:gd name="adj4" fmla="val 48252"/>
                <a:gd name="adj5" fmla="val -245631"/>
                <a:gd name="adj6" fmla="val 1208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37B</a:t>
              </a:r>
            </a:p>
          </p:txBody>
        </p:sp>
        <p:sp>
          <p:nvSpPr>
            <p:cNvPr id="23" name="Line Callout 2 (No Border) 22">
              <a:extLst>
                <a:ext uri="{FF2B5EF4-FFF2-40B4-BE49-F238E27FC236}">
                  <a16:creationId xmlns:a16="http://schemas.microsoft.com/office/drawing/2014/main" id="{CF001406-121A-A8B5-D232-6E4D5AB6AE3D}"/>
                </a:ext>
              </a:extLst>
            </p:cNvPr>
            <p:cNvSpPr/>
            <p:nvPr/>
          </p:nvSpPr>
          <p:spPr>
            <a:xfrm>
              <a:off x="4370139" y="419510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54774"/>
                <a:gd name="adj4" fmla="val 48252"/>
                <a:gd name="adj5" fmla="val -240600"/>
                <a:gd name="adj6" fmla="val 503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Line Callout 2 (No Border) 25">
              <a:extLst>
                <a:ext uri="{FF2B5EF4-FFF2-40B4-BE49-F238E27FC236}">
                  <a16:creationId xmlns:a16="http://schemas.microsoft.com/office/drawing/2014/main" id="{71E5D842-C72B-DF87-42E2-ECEFFB93931A}"/>
                </a:ext>
              </a:extLst>
            </p:cNvPr>
            <p:cNvSpPr/>
            <p:nvPr/>
          </p:nvSpPr>
          <p:spPr>
            <a:xfrm>
              <a:off x="4530518" y="4195106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124458"/>
                <a:gd name="adj4" fmla="val 48252"/>
                <a:gd name="adj5" fmla="val -235388"/>
                <a:gd name="adj6" fmla="val 564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9" name="Line Callout 2 (No Border) 28">
              <a:extLst>
                <a:ext uri="{FF2B5EF4-FFF2-40B4-BE49-F238E27FC236}">
                  <a16:creationId xmlns:a16="http://schemas.microsoft.com/office/drawing/2014/main" id="{05AF64E9-3493-2598-A3EC-68B85CFD2F69}"/>
                </a:ext>
              </a:extLst>
            </p:cNvPr>
            <p:cNvSpPr/>
            <p:nvPr/>
          </p:nvSpPr>
          <p:spPr>
            <a:xfrm>
              <a:off x="4163411" y="3317785"/>
              <a:ext cx="125999" cy="125999"/>
            </a:xfrm>
            <a:prstGeom prst="callout2">
              <a:avLst>
                <a:gd name="adj1" fmla="val -107"/>
                <a:gd name="adj2" fmla="val 48424"/>
                <a:gd name="adj3" fmla="val -54774"/>
                <a:gd name="adj4" fmla="val 48252"/>
                <a:gd name="adj5" fmla="val -230512"/>
                <a:gd name="adj6" fmla="val 488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29B</a:t>
              </a:r>
            </a:p>
          </p:txBody>
        </p:sp>
        <p:sp>
          <p:nvSpPr>
            <p:cNvPr id="2" name="Line Callout 2 (No Border) 31">
              <a:extLst>
                <a:ext uri="{FF2B5EF4-FFF2-40B4-BE49-F238E27FC236}">
                  <a16:creationId xmlns:a16="http://schemas.microsoft.com/office/drawing/2014/main" id="{E88FBC63-FD5D-9270-946D-64E86FB578F6}"/>
                </a:ext>
              </a:extLst>
            </p:cNvPr>
            <p:cNvSpPr/>
            <p:nvPr/>
          </p:nvSpPr>
          <p:spPr>
            <a:xfrm>
              <a:off x="4533996" y="3317785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33498"/>
                <a:gd name="adj4" fmla="val 48252"/>
                <a:gd name="adj5" fmla="val -204752"/>
                <a:gd name="adj6" fmla="val 5003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28B</a:t>
              </a:r>
            </a:p>
          </p:txBody>
        </p:sp>
        <p:sp>
          <p:nvSpPr>
            <p:cNvPr id="3" name="Line Callout 2 (No Border) 34">
              <a:extLst>
                <a:ext uri="{FF2B5EF4-FFF2-40B4-BE49-F238E27FC236}">
                  <a16:creationId xmlns:a16="http://schemas.microsoft.com/office/drawing/2014/main" id="{5CBC850E-8EEF-80CD-24BC-5143EAE041E9}"/>
                </a:ext>
              </a:extLst>
            </p:cNvPr>
            <p:cNvSpPr/>
            <p:nvPr/>
          </p:nvSpPr>
          <p:spPr>
            <a:xfrm>
              <a:off x="4694084" y="3317785"/>
              <a:ext cx="125999" cy="125999"/>
            </a:xfrm>
            <a:prstGeom prst="callout2">
              <a:avLst>
                <a:gd name="adj1" fmla="val 2581"/>
                <a:gd name="adj2" fmla="val 48424"/>
                <a:gd name="adj3" fmla="val -126078"/>
                <a:gd name="adj4" fmla="val 50430"/>
                <a:gd name="adj5" fmla="val -273010"/>
                <a:gd name="adj6" fmla="val -267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38" name="Line Callout 2 (No Border) 37">
              <a:extLst>
                <a:ext uri="{FF2B5EF4-FFF2-40B4-BE49-F238E27FC236}">
                  <a16:creationId xmlns:a16="http://schemas.microsoft.com/office/drawing/2014/main" id="{719FF94E-B841-115D-F923-1505DEF88822}"/>
                </a:ext>
              </a:extLst>
            </p:cNvPr>
            <p:cNvSpPr/>
            <p:nvPr/>
          </p:nvSpPr>
          <p:spPr>
            <a:xfrm>
              <a:off x="4330702" y="1823605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1457"/>
                <a:gd name="adj6" fmla="val 35144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1" name="Line Callout 2 (No Border) 40">
              <a:extLst>
                <a:ext uri="{FF2B5EF4-FFF2-40B4-BE49-F238E27FC236}">
                  <a16:creationId xmlns:a16="http://schemas.microsoft.com/office/drawing/2014/main" id="{AF0961E7-BBD2-CD21-BD40-C29D4AA4CDFC}"/>
                </a:ext>
              </a:extLst>
            </p:cNvPr>
            <p:cNvSpPr/>
            <p:nvPr/>
          </p:nvSpPr>
          <p:spPr>
            <a:xfrm>
              <a:off x="3426485" y="1599699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3151"/>
                <a:gd name="adj6" fmla="val 3157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44B</a:t>
              </a:r>
            </a:p>
          </p:txBody>
        </p:sp>
        <p:sp>
          <p:nvSpPr>
            <p:cNvPr id="44" name="Line Callout 2 (No Border) 43">
              <a:extLst>
                <a:ext uri="{FF2B5EF4-FFF2-40B4-BE49-F238E27FC236}">
                  <a16:creationId xmlns:a16="http://schemas.microsoft.com/office/drawing/2014/main" id="{0DB05F00-72E7-55B4-5643-B07F97ACB8F1}"/>
                </a:ext>
              </a:extLst>
            </p:cNvPr>
            <p:cNvSpPr/>
            <p:nvPr/>
          </p:nvSpPr>
          <p:spPr>
            <a:xfrm>
              <a:off x="3426485" y="1754101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39268"/>
                <a:gd name="adj4" fmla="val 227195"/>
                <a:gd name="adj5" fmla="val 3363"/>
                <a:gd name="adj6" fmla="val 3064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43B</a:t>
              </a:r>
            </a:p>
          </p:txBody>
        </p:sp>
        <p:sp>
          <p:nvSpPr>
            <p:cNvPr id="45" name="Line Callout 2 (No Border) 44">
              <a:extLst>
                <a:ext uri="{FF2B5EF4-FFF2-40B4-BE49-F238E27FC236}">
                  <a16:creationId xmlns:a16="http://schemas.microsoft.com/office/drawing/2014/main" id="{FC7B998D-2363-9D92-C749-9D22808CF92F}"/>
                </a:ext>
              </a:extLst>
            </p:cNvPr>
            <p:cNvSpPr/>
            <p:nvPr/>
          </p:nvSpPr>
          <p:spPr>
            <a:xfrm>
              <a:off x="3965510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85472"/>
                <a:gd name="adj6" fmla="val 696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46" name="Line Callout 2 (No Border) 45">
              <a:extLst>
                <a:ext uri="{FF2B5EF4-FFF2-40B4-BE49-F238E27FC236}">
                  <a16:creationId xmlns:a16="http://schemas.microsoft.com/office/drawing/2014/main" id="{1C5C3334-5555-2D81-2F3E-81097C682C52}"/>
                </a:ext>
              </a:extLst>
            </p:cNvPr>
            <p:cNvSpPr/>
            <p:nvPr/>
          </p:nvSpPr>
          <p:spPr>
            <a:xfrm>
              <a:off x="4112846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75140"/>
                <a:gd name="adj6" fmla="val 231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47" name="Line Callout 2 (No Border) 46">
              <a:extLst>
                <a:ext uri="{FF2B5EF4-FFF2-40B4-BE49-F238E27FC236}">
                  <a16:creationId xmlns:a16="http://schemas.microsoft.com/office/drawing/2014/main" id="{897C59D9-6482-CB39-54C8-3B4D23F0B611}"/>
                </a:ext>
              </a:extLst>
            </p:cNvPr>
            <p:cNvSpPr/>
            <p:nvPr/>
          </p:nvSpPr>
          <p:spPr>
            <a:xfrm>
              <a:off x="4259861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64810"/>
                <a:gd name="adj6" fmla="val -1560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22B</a:t>
              </a:r>
            </a:p>
          </p:txBody>
        </p:sp>
        <p:sp>
          <p:nvSpPr>
            <p:cNvPr id="48" name="Line Callout 2 (No Border) 47">
              <a:extLst>
                <a:ext uri="{FF2B5EF4-FFF2-40B4-BE49-F238E27FC236}">
                  <a16:creationId xmlns:a16="http://schemas.microsoft.com/office/drawing/2014/main" id="{DF24F2C6-2EC4-5B18-C02C-F7055364AAAD}"/>
                </a:ext>
              </a:extLst>
            </p:cNvPr>
            <p:cNvSpPr/>
            <p:nvPr/>
          </p:nvSpPr>
          <p:spPr>
            <a:xfrm>
              <a:off x="4409763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38984"/>
                <a:gd name="adj6" fmla="val 2055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21B</a:t>
              </a:r>
            </a:p>
          </p:txBody>
        </p:sp>
        <p:sp>
          <p:nvSpPr>
            <p:cNvPr id="49" name="Line Callout 2 (No Border) 48">
              <a:extLst>
                <a:ext uri="{FF2B5EF4-FFF2-40B4-BE49-F238E27FC236}">
                  <a16:creationId xmlns:a16="http://schemas.microsoft.com/office/drawing/2014/main" id="{E824AFB2-58E3-4764-A147-3F088C6CFD67}"/>
                </a:ext>
              </a:extLst>
            </p:cNvPr>
            <p:cNvSpPr/>
            <p:nvPr/>
          </p:nvSpPr>
          <p:spPr>
            <a:xfrm>
              <a:off x="4922875" y="2321567"/>
              <a:ext cx="124232" cy="124232"/>
            </a:xfrm>
            <a:prstGeom prst="callout2">
              <a:avLst>
                <a:gd name="adj1" fmla="val 106696"/>
                <a:gd name="adj2" fmla="val 44223"/>
                <a:gd name="adj3" fmla="val 134343"/>
                <a:gd name="adj4" fmla="val 44149"/>
                <a:gd name="adj5" fmla="val 164088"/>
                <a:gd name="adj6" fmla="val 50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50" name="Line Callout 2 (No Border) 49">
              <a:extLst>
                <a:ext uri="{FF2B5EF4-FFF2-40B4-BE49-F238E27FC236}">
                  <a16:creationId xmlns:a16="http://schemas.microsoft.com/office/drawing/2014/main" id="{F72DB848-F346-0976-FA09-6D000D2920BA}"/>
                </a:ext>
              </a:extLst>
            </p:cNvPr>
            <p:cNvSpPr/>
            <p:nvPr/>
          </p:nvSpPr>
          <p:spPr>
            <a:xfrm>
              <a:off x="5072777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195079"/>
                <a:gd name="adj6" fmla="val -233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08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F6368CCE-37F6-37D6-2FDB-CD371FD5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708583" cy="6858000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FC62FE30-C8AE-1AE9-DB07-E22004C95609}"/>
              </a:ext>
            </a:extLst>
          </p:cNvPr>
          <p:cNvSpPr/>
          <p:nvPr/>
        </p:nvSpPr>
        <p:spPr>
          <a:xfrm>
            <a:off x="2578832" y="2906909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98B1E94B-A8B2-01F3-DDF2-19DE2B39B094}"/>
              </a:ext>
            </a:extLst>
          </p:cNvPr>
          <p:cNvSpPr/>
          <p:nvPr/>
        </p:nvSpPr>
        <p:spPr>
          <a:xfrm>
            <a:off x="2578832" y="3084208"/>
            <a:ext cx="125999" cy="125999"/>
          </a:xfrm>
          <a:prstGeom prst="callout2">
            <a:avLst>
              <a:gd name="adj1" fmla="val 43289"/>
              <a:gd name="adj2" fmla="val 110491"/>
              <a:gd name="adj3" fmla="val 40831"/>
              <a:gd name="adj4" fmla="val 244842"/>
              <a:gd name="adj5" fmla="val 40638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6" name="Line Callout 2 (No Border) 5">
            <a:extLst>
              <a:ext uri="{FF2B5EF4-FFF2-40B4-BE49-F238E27FC236}">
                <a16:creationId xmlns:a16="http://schemas.microsoft.com/office/drawing/2014/main" id="{C6E811A4-47E1-BA4D-DEEF-A1B59A633502}"/>
              </a:ext>
            </a:extLst>
          </p:cNvPr>
          <p:cNvSpPr/>
          <p:nvPr/>
        </p:nvSpPr>
        <p:spPr>
          <a:xfrm>
            <a:off x="2578832" y="32615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37762"/>
              <a:gd name="adj5" fmla="val -16005"/>
              <a:gd name="adj6" fmla="val 3471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38B</a:t>
            </a:r>
          </a:p>
        </p:txBody>
      </p:sp>
      <p:sp>
        <p:nvSpPr>
          <p:cNvPr id="7" name="Line Callout 2 (No Border) 6">
            <a:extLst>
              <a:ext uri="{FF2B5EF4-FFF2-40B4-BE49-F238E27FC236}">
                <a16:creationId xmlns:a16="http://schemas.microsoft.com/office/drawing/2014/main" id="{6C02BDC2-4CD2-30A9-0C78-D9A1ABEC2E2F}"/>
              </a:ext>
            </a:extLst>
          </p:cNvPr>
          <p:cNvSpPr/>
          <p:nvPr/>
        </p:nvSpPr>
        <p:spPr>
          <a:xfrm>
            <a:off x="2927648" y="1844824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11B</a:t>
            </a:r>
          </a:p>
        </p:txBody>
      </p:sp>
      <p:sp>
        <p:nvSpPr>
          <p:cNvPr id="8" name="Line Callout 2 (No Border) 7">
            <a:extLst>
              <a:ext uri="{FF2B5EF4-FFF2-40B4-BE49-F238E27FC236}">
                <a16:creationId xmlns:a16="http://schemas.microsoft.com/office/drawing/2014/main" id="{00DF6F04-9E4E-39D0-6E49-6CA27FB10046}"/>
              </a:ext>
            </a:extLst>
          </p:cNvPr>
          <p:cNvSpPr/>
          <p:nvPr/>
        </p:nvSpPr>
        <p:spPr>
          <a:xfrm>
            <a:off x="2927647" y="17008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83378"/>
              <a:gd name="adj5" fmla="val 73354"/>
              <a:gd name="adj6" fmla="val 3277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12B</a:t>
            </a:r>
          </a:p>
        </p:txBody>
      </p:sp>
      <p:sp>
        <p:nvSpPr>
          <p:cNvPr id="9" name="Line Callout 2 (No Border) 8">
            <a:extLst>
              <a:ext uri="{FF2B5EF4-FFF2-40B4-BE49-F238E27FC236}">
                <a16:creationId xmlns:a16="http://schemas.microsoft.com/office/drawing/2014/main" id="{7E1A8B49-7E93-415D-2C82-3805A17FC2A5}"/>
              </a:ext>
            </a:extLst>
          </p:cNvPr>
          <p:cNvSpPr/>
          <p:nvPr/>
        </p:nvSpPr>
        <p:spPr>
          <a:xfrm>
            <a:off x="6032999" y="17818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52B</a:t>
            </a:r>
          </a:p>
        </p:txBody>
      </p:sp>
      <p:sp>
        <p:nvSpPr>
          <p:cNvPr id="10" name="Line Callout 2 (No Border) 9">
            <a:extLst>
              <a:ext uri="{FF2B5EF4-FFF2-40B4-BE49-F238E27FC236}">
                <a16:creationId xmlns:a16="http://schemas.microsoft.com/office/drawing/2014/main" id="{43534195-C22F-CBA7-AEC7-EF7DC65EC3A5}"/>
              </a:ext>
            </a:extLst>
          </p:cNvPr>
          <p:cNvSpPr/>
          <p:nvPr/>
        </p:nvSpPr>
        <p:spPr>
          <a:xfrm>
            <a:off x="6528048" y="3407854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24072"/>
              <a:gd name="adj6" fmla="val 422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54B</a:t>
            </a:r>
          </a:p>
        </p:txBody>
      </p:sp>
      <p:sp>
        <p:nvSpPr>
          <p:cNvPr id="11" name="Line Callout 2 (No Border) 10">
            <a:extLst>
              <a:ext uri="{FF2B5EF4-FFF2-40B4-BE49-F238E27FC236}">
                <a16:creationId xmlns:a16="http://schemas.microsoft.com/office/drawing/2014/main" id="{0EDCE2B2-54B4-1199-1473-B284CA6E9A0A}"/>
              </a:ext>
            </a:extLst>
          </p:cNvPr>
          <p:cNvSpPr/>
          <p:nvPr/>
        </p:nvSpPr>
        <p:spPr>
          <a:xfrm>
            <a:off x="6701561" y="3366811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15149"/>
              <a:gd name="adj6" fmla="val 35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55B</a:t>
            </a:r>
          </a:p>
        </p:txBody>
      </p:sp>
      <p:sp>
        <p:nvSpPr>
          <p:cNvPr id="12" name="Line Callout 2 (No Border) 11">
            <a:extLst>
              <a:ext uri="{FF2B5EF4-FFF2-40B4-BE49-F238E27FC236}">
                <a16:creationId xmlns:a16="http://schemas.microsoft.com/office/drawing/2014/main" id="{43D0A8E2-A644-7886-B5C0-C60134798817}"/>
              </a:ext>
            </a:extLst>
          </p:cNvPr>
          <p:cNvSpPr/>
          <p:nvPr/>
        </p:nvSpPr>
        <p:spPr>
          <a:xfrm>
            <a:off x="6528047" y="36450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59B</a:t>
            </a:r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id="{960C4305-FC3B-2D50-BECC-6787844892FD}"/>
              </a:ext>
            </a:extLst>
          </p:cNvPr>
          <p:cNvSpPr/>
          <p:nvPr/>
        </p:nvSpPr>
        <p:spPr>
          <a:xfrm>
            <a:off x="7032104" y="4446120"/>
            <a:ext cx="125999" cy="125999"/>
          </a:xfrm>
          <a:prstGeom prst="callout2">
            <a:avLst>
              <a:gd name="adj1" fmla="val -13222"/>
              <a:gd name="adj2" fmla="val 48031"/>
              <a:gd name="adj3" fmla="val -66243"/>
              <a:gd name="adj4" fmla="val 48411"/>
              <a:gd name="adj5" fmla="val -102128"/>
              <a:gd name="adj6" fmla="val 65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60B</a:t>
            </a:r>
          </a:p>
        </p:txBody>
      </p: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6F3026B5-AEEB-B32E-0A4B-2762FA045CE4}"/>
              </a:ext>
            </a:extLst>
          </p:cNvPr>
          <p:cNvSpPr/>
          <p:nvPr/>
        </p:nvSpPr>
        <p:spPr>
          <a:xfrm>
            <a:off x="6853900" y="4509119"/>
            <a:ext cx="125999" cy="125999"/>
          </a:xfrm>
          <a:prstGeom prst="callout2">
            <a:avLst>
              <a:gd name="adj1" fmla="val -13222"/>
              <a:gd name="adj2" fmla="val 48031"/>
              <a:gd name="adj3" fmla="val -119781"/>
              <a:gd name="adj4" fmla="val 48411"/>
              <a:gd name="adj5" fmla="val -173510"/>
              <a:gd name="adj6" fmla="val 482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61B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813406F5-2909-7DC7-1237-41637C6F7EED}"/>
              </a:ext>
            </a:extLst>
          </p:cNvPr>
          <p:cNvSpPr/>
          <p:nvPr/>
        </p:nvSpPr>
        <p:spPr>
          <a:xfrm>
            <a:off x="7320136" y="5013176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67B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77050A5D-AC0D-14B8-23C8-455E695800C2}"/>
              </a:ext>
            </a:extLst>
          </p:cNvPr>
          <p:cNvSpPr/>
          <p:nvPr/>
        </p:nvSpPr>
        <p:spPr>
          <a:xfrm>
            <a:off x="7320136" y="4887177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68B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27FEB7D7-706A-3650-30E7-F8F0BBE2F54C}"/>
              </a:ext>
            </a:extLst>
          </p:cNvPr>
          <p:cNvSpPr/>
          <p:nvPr/>
        </p:nvSpPr>
        <p:spPr>
          <a:xfrm>
            <a:off x="5907000" y="3771023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63B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12CD8785-283F-E5E0-0811-01F64B8CA846}"/>
              </a:ext>
            </a:extLst>
          </p:cNvPr>
          <p:cNvSpPr/>
          <p:nvPr/>
        </p:nvSpPr>
        <p:spPr>
          <a:xfrm>
            <a:off x="5348952" y="3897022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64B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FD0FC338-CF23-0995-083C-15B3704BF0CE}"/>
              </a:ext>
            </a:extLst>
          </p:cNvPr>
          <p:cNvSpPr/>
          <p:nvPr/>
        </p:nvSpPr>
        <p:spPr>
          <a:xfrm>
            <a:off x="5087888" y="3960021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69655"/>
              <a:gd name="adj6" fmla="val 1433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65B</a:t>
            </a:r>
          </a:p>
        </p:txBody>
      </p:sp>
    </p:spTree>
    <p:extLst>
      <p:ext uri="{BB962C8B-B14F-4D97-AF65-F5344CB8AC3E}">
        <p14:creationId xmlns:p14="http://schemas.microsoft.com/office/powerpoint/2010/main" val="46231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36378-AE26-ECD9-48A5-D5241BF9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9" y="0"/>
            <a:ext cx="7772400" cy="5490309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76A3EF33-FBC0-667E-BE41-5DE3C66090E8}"/>
              </a:ext>
            </a:extLst>
          </p:cNvPr>
          <p:cNvSpPr/>
          <p:nvPr/>
        </p:nvSpPr>
        <p:spPr>
          <a:xfrm>
            <a:off x="2135560" y="4239105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EF3A43E-877E-FDD4-5388-79B15CCDDBC7}"/>
              </a:ext>
            </a:extLst>
          </p:cNvPr>
          <p:cNvSpPr/>
          <p:nvPr/>
        </p:nvSpPr>
        <p:spPr>
          <a:xfrm>
            <a:off x="3029411" y="4113106"/>
            <a:ext cx="125999" cy="125999"/>
          </a:xfrm>
          <a:prstGeom prst="callout2">
            <a:avLst>
              <a:gd name="adj1" fmla="val 51639"/>
              <a:gd name="adj2" fmla="val 103341"/>
              <a:gd name="adj3" fmla="val -83693"/>
              <a:gd name="adj4" fmla="val 194863"/>
              <a:gd name="adj5" fmla="val -133978"/>
              <a:gd name="adj6" fmla="val 2256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1539A1-6B14-CF39-BE16-4A8A94A6F83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55410" y="4176106"/>
            <a:ext cx="2762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9532A686-8754-055F-E669-76BB463DCC1D}"/>
              </a:ext>
            </a:extLst>
          </p:cNvPr>
          <p:cNvSpPr/>
          <p:nvPr/>
        </p:nvSpPr>
        <p:spPr>
          <a:xfrm>
            <a:off x="4511824" y="3086977"/>
            <a:ext cx="125999" cy="125999"/>
          </a:xfrm>
          <a:prstGeom prst="callout2">
            <a:avLst>
              <a:gd name="adj1" fmla="val 105266"/>
              <a:gd name="adj2" fmla="val 53292"/>
              <a:gd name="adj3" fmla="val 145106"/>
              <a:gd name="adj4" fmla="val 51863"/>
              <a:gd name="adj5" fmla="val 198495"/>
              <a:gd name="adj6" fmla="val 540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F7DCCED8-C36A-C83C-6081-D28F7EB360AF}"/>
              </a:ext>
            </a:extLst>
          </p:cNvPr>
          <p:cNvSpPr/>
          <p:nvPr/>
        </p:nvSpPr>
        <p:spPr>
          <a:xfrm>
            <a:off x="2639616" y="3789040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14B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9429D0B0-3602-750E-EDA8-B88522B1BC32}"/>
              </a:ext>
            </a:extLst>
          </p:cNvPr>
          <p:cNvSpPr/>
          <p:nvPr/>
        </p:nvSpPr>
        <p:spPr>
          <a:xfrm>
            <a:off x="2010020" y="3429000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234244"/>
              <a:gd name="adj6" fmla="val 468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710C9BEE-7E7F-B054-BE04-0A268623C005}"/>
              </a:ext>
            </a:extLst>
          </p:cNvPr>
          <p:cNvSpPr/>
          <p:nvPr/>
        </p:nvSpPr>
        <p:spPr>
          <a:xfrm>
            <a:off x="1775520" y="3491999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191344"/>
              <a:gd name="adj6" fmla="val 1076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E39CA1F6-8DC9-F80C-BEE4-0248D9213326}"/>
              </a:ext>
            </a:extLst>
          </p:cNvPr>
          <p:cNvSpPr/>
          <p:nvPr/>
        </p:nvSpPr>
        <p:spPr>
          <a:xfrm>
            <a:off x="1712520" y="1241692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529F28DB-D478-C9D3-D8F3-F170CB49858B}"/>
              </a:ext>
            </a:extLst>
          </p:cNvPr>
          <p:cNvSpPr/>
          <p:nvPr/>
        </p:nvSpPr>
        <p:spPr>
          <a:xfrm>
            <a:off x="1654672" y="980728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25B</a:t>
            </a:r>
          </a:p>
        </p:txBody>
      </p:sp>
      <p:sp>
        <p:nvSpPr>
          <p:cNvPr id="20" name="Line Callout 2 (No Border) 19">
            <a:extLst>
              <a:ext uri="{FF2B5EF4-FFF2-40B4-BE49-F238E27FC236}">
                <a16:creationId xmlns:a16="http://schemas.microsoft.com/office/drawing/2014/main" id="{E9BF1DB4-D32A-6ECD-3ECF-5AA13BA6971F}"/>
              </a:ext>
            </a:extLst>
          </p:cNvPr>
          <p:cNvSpPr/>
          <p:nvPr/>
        </p:nvSpPr>
        <p:spPr>
          <a:xfrm>
            <a:off x="4079776" y="2564904"/>
            <a:ext cx="125999" cy="125999"/>
          </a:xfrm>
          <a:prstGeom prst="callout2">
            <a:avLst>
              <a:gd name="adj1" fmla="val 33765"/>
              <a:gd name="adj2" fmla="val -25358"/>
              <a:gd name="adj3" fmla="val 27130"/>
              <a:gd name="adj4" fmla="val -76837"/>
              <a:gd name="adj5" fmla="val 23320"/>
              <a:gd name="adj6" fmla="val -1211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32B</a:t>
            </a:r>
          </a:p>
        </p:txBody>
      </p:sp>
      <p:sp>
        <p:nvSpPr>
          <p:cNvPr id="21" name="Line Callout 2 (No Border) 20">
            <a:extLst>
              <a:ext uri="{FF2B5EF4-FFF2-40B4-BE49-F238E27FC236}">
                <a16:creationId xmlns:a16="http://schemas.microsoft.com/office/drawing/2014/main" id="{0A45286F-1CF3-A2A4-25E9-ED8BAE88398B}"/>
              </a:ext>
            </a:extLst>
          </p:cNvPr>
          <p:cNvSpPr/>
          <p:nvPr/>
        </p:nvSpPr>
        <p:spPr>
          <a:xfrm>
            <a:off x="4079776" y="2438905"/>
            <a:ext cx="125999" cy="125999"/>
          </a:xfrm>
          <a:prstGeom prst="callout2">
            <a:avLst>
              <a:gd name="adj1" fmla="val 19465"/>
              <a:gd name="adj2" fmla="val -25358"/>
              <a:gd name="adj3" fmla="val 12830"/>
              <a:gd name="adj4" fmla="val -76837"/>
              <a:gd name="adj5" fmla="val 5446"/>
              <a:gd name="adj6" fmla="val -1282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22" name="Line Callout 2 (No Border) 21">
            <a:extLst>
              <a:ext uri="{FF2B5EF4-FFF2-40B4-BE49-F238E27FC236}">
                <a16:creationId xmlns:a16="http://schemas.microsoft.com/office/drawing/2014/main" id="{D0CE75D9-2CDC-EB52-B9BE-F180EF4D4CF3}"/>
              </a:ext>
            </a:extLst>
          </p:cNvPr>
          <p:cNvSpPr/>
          <p:nvPr/>
        </p:nvSpPr>
        <p:spPr>
          <a:xfrm>
            <a:off x="3503712" y="1700808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34045"/>
              <a:gd name="adj6" fmla="val 1898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35B</a:t>
            </a:r>
          </a:p>
        </p:txBody>
      </p:sp>
      <p:sp>
        <p:nvSpPr>
          <p:cNvPr id="23" name="Line Callout 2 (No Border) 22">
            <a:extLst>
              <a:ext uri="{FF2B5EF4-FFF2-40B4-BE49-F238E27FC236}">
                <a16:creationId xmlns:a16="http://schemas.microsoft.com/office/drawing/2014/main" id="{5528050A-B966-05A3-8E6A-D5B4DD86F425}"/>
              </a:ext>
            </a:extLst>
          </p:cNvPr>
          <p:cNvSpPr/>
          <p:nvPr/>
        </p:nvSpPr>
        <p:spPr>
          <a:xfrm>
            <a:off x="3552398" y="1818993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26895"/>
              <a:gd name="adj6" fmla="val 1720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33B</a:t>
            </a:r>
          </a:p>
        </p:txBody>
      </p:sp>
      <p:sp>
        <p:nvSpPr>
          <p:cNvPr id="24" name="Line Callout 2 (No Border) 23">
            <a:extLst>
              <a:ext uri="{FF2B5EF4-FFF2-40B4-BE49-F238E27FC236}">
                <a16:creationId xmlns:a16="http://schemas.microsoft.com/office/drawing/2014/main" id="{5E664225-A95E-DF1E-A38C-F14631663CB9}"/>
              </a:ext>
            </a:extLst>
          </p:cNvPr>
          <p:cNvSpPr/>
          <p:nvPr/>
        </p:nvSpPr>
        <p:spPr>
          <a:xfrm>
            <a:off x="3431704" y="1582623"/>
            <a:ext cx="125999" cy="125999"/>
          </a:xfrm>
          <a:prstGeom prst="callout2">
            <a:avLst>
              <a:gd name="adj1" fmla="val 40915"/>
              <a:gd name="adj2" fmla="val 110491"/>
              <a:gd name="adj3" fmla="val 34280"/>
              <a:gd name="adj4" fmla="val 187710"/>
              <a:gd name="adj5" fmla="val 66220"/>
              <a:gd name="adj6" fmla="val 2542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25" name="Line Callout 2 (No Border) 24">
            <a:extLst>
              <a:ext uri="{FF2B5EF4-FFF2-40B4-BE49-F238E27FC236}">
                <a16:creationId xmlns:a16="http://schemas.microsoft.com/office/drawing/2014/main" id="{D8ADA95C-ECE2-B498-E923-125C9C1810DD}"/>
              </a:ext>
            </a:extLst>
          </p:cNvPr>
          <p:cNvSpPr/>
          <p:nvPr/>
        </p:nvSpPr>
        <p:spPr>
          <a:xfrm>
            <a:off x="5879976" y="1096354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02069"/>
              <a:gd name="adj6" fmla="val -246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46B</a:t>
            </a:r>
          </a:p>
        </p:txBody>
      </p:sp>
      <p:sp>
        <p:nvSpPr>
          <p:cNvPr id="26" name="Line Callout 2 (No Border) 25">
            <a:extLst>
              <a:ext uri="{FF2B5EF4-FFF2-40B4-BE49-F238E27FC236}">
                <a16:creationId xmlns:a16="http://schemas.microsoft.com/office/drawing/2014/main" id="{2A90DCF3-33D5-83A8-6D32-D20BE8FD1413}"/>
              </a:ext>
            </a:extLst>
          </p:cNvPr>
          <p:cNvSpPr/>
          <p:nvPr/>
        </p:nvSpPr>
        <p:spPr>
          <a:xfrm>
            <a:off x="5735960" y="1037691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12794"/>
              <a:gd name="adj6" fmla="val -3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47B</a:t>
            </a:r>
          </a:p>
        </p:txBody>
      </p:sp>
    </p:spTree>
    <p:extLst>
      <p:ext uri="{BB962C8B-B14F-4D97-AF65-F5344CB8AC3E}">
        <p14:creationId xmlns:p14="http://schemas.microsoft.com/office/powerpoint/2010/main" val="402353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F704B2-C797-4666-4862-686182A3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9" y="0"/>
            <a:ext cx="7772400" cy="549030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8D6567-955F-7BB5-BBB3-115B64E6C3C9}"/>
              </a:ext>
            </a:extLst>
          </p:cNvPr>
          <p:cNvCxnSpPr>
            <a:cxnSpLocks/>
          </p:cNvCxnSpPr>
          <p:nvPr/>
        </p:nvCxnSpPr>
        <p:spPr>
          <a:xfrm>
            <a:off x="7172538" y="3569418"/>
            <a:ext cx="147598" cy="7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4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64</Words>
  <Application>Microsoft Macintosh PowerPoint</Application>
  <PresentationFormat>Widescreen</PresentationFormat>
  <Paragraphs>64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Cullin</dc:creator>
  <cp:lastModifiedBy>Chris Cullin</cp:lastModifiedBy>
  <cp:revision>2</cp:revision>
  <dcterms:created xsi:type="dcterms:W3CDTF">2023-01-04T00:25:11Z</dcterms:created>
  <dcterms:modified xsi:type="dcterms:W3CDTF">2023-01-14T10:37:50Z</dcterms:modified>
</cp:coreProperties>
</file>